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9D571C-C94A-48E2-AF69-00019821CFD3}" type="datetimeFigureOut">
              <a:rPr lang="it-IT" smtClean="0"/>
              <a:t>15/06/2022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F69D07-982E-4F26-A6E3-7D1755659DF6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Figure 1. </a:t>
            </a:r>
            <a:r>
              <a:rPr lang="en-US" dirty="0" smtClean="0"/>
              <a:t>Progression free survival according to LMR and treatment (</a:t>
            </a:r>
            <a:r>
              <a:rPr lang="en-US" dirty="0" err="1" smtClean="0"/>
              <a:t>Trabectedin</a:t>
            </a:r>
            <a:r>
              <a:rPr lang="en-US" dirty="0" smtClean="0"/>
              <a:t> VS Others)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F69D07-982E-4F26-A6E3-7D1755659DF6}" type="slidenum">
              <a:rPr lang="it-IT" smtClean="0"/>
              <a:t>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5119-9A7E-433D-9D7C-503779B07D78}" type="datetimeFigureOut">
              <a:rPr lang="it-IT" smtClean="0"/>
              <a:t>15/06/2022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C42DB-97D2-4201-AEB6-4C4DFC69B43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5119-9A7E-433D-9D7C-503779B07D78}" type="datetimeFigureOut">
              <a:rPr lang="it-IT" smtClean="0"/>
              <a:t>15/06/2022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C42DB-97D2-4201-AEB6-4C4DFC69B43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5119-9A7E-433D-9D7C-503779B07D78}" type="datetimeFigureOut">
              <a:rPr lang="it-IT" smtClean="0"/>
              <a:t>15/06/2022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C42DB-97D2-4201-AEB6-4C4DFC69B43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5119-9A7E-433D-9D7C-503779B07D78}" type="datetimeFigureOut">
              <a:rPr lang="it-IT" smtClean="0"/>
              <a:t>15/06/2022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C42DB-97D2-4201-AEB6-4C4DFC69B43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5119-9A7E-433D-9D7C-503779B07D78}" type="datetimeFigureOut">
              <a:rPr lang="it-IT" smtClean="0"/>
              <a:t>15/06/2022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C42DB-97D2-4201-AEB6-4C4DFC69B43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5119-9A7E-433D-9D7C-503779B07D78}" type="datetimeFigureOut">
              <a:rPr lang="it-IT" smtClean="0"/>
              <a:t>15/06/2022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C42DB-97D2-4201-AEB6-4C4DFC69B43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5119-9A7E-433D-9D7C-503779B07D78}" type="datetimeFigureOut">
              <a:rPr lang="it-IT" smtClean="0"/>
              <a:t>15/06/2022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C42DB-97D2-4201-AEB6-4C4DFC69B43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5119-9A7E-433D-9D7C-503779B07D78}" type="datetimeFigureOut">
              <a:rPr lang="it-IT" smtClean="0"/>
              <a:t>15/06/2022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C42DB-97D2-4201-AEB6-4C4DFC69B43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5119-9A7E-433D-9D7C-503779B07D78}" type="datetimeFigureOut">
              <a:rPr lang="it-IT" smtClean="0"/>
              <a:t>15/06/2022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C42DB-97D2-4201-AEB6-4C4DFC69B43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5119-9A7E-433D-9D7C-503779B07D78}" type="datetimeFigureOut">
              <a:rPr lang="it-IT" smtClean="0"/>
              <a:t>15/06/2022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C42DB-97D2-4201-AEB6-4C4DFC69B43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5119-9A7E-433D-9D7C-503779B07D78}" type="datetimeFigureOut">
              <a:rPr lang="it-IT" smtClean="0"/>
              <a:t>15/06/2022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C42DB-97D2-4201-AEB6-4C4DFC69B43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F5119-9A7E-433D-9D7C-503779B07D78}" type="datetimeFigureOut">
              <a:rPr lang="it-IT" smtClean="0"/>
              <a:t>15/06/2022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C42DB-97D2-4201-AEB6-4C4DFC69B43F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25;g104f2bd8c47_0_3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152400" y="152400"/>
            <a:ext cx="8676401" cy="6507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Presentazione su schermo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valentina.fausti</dc:creator>
  <cp:lastModifiedBy>valentina.fausti</cp:lastModifiedBy>
  <cp:revision>1</cp:revision>
  <dcterms:created xsi:type="dcterms:W3CDTF">2022-06-15T10:33:53Z</dcterms:created>
  <dcterms:modified xsi:type="dcterms:W3CDTF">2022-06-15T10:34:41Z</dcterms:modified>
</cp:coreProperties>
</file>