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6"/>
  </p:normalViewPr>
  <p:slideViewPr>
    <p:cSldViewPr snapToGrid="0" snapToObjects="1" showGuides="1">
      <p:cViewPr varScale="1">
        <p:scale>
          <a:sx n="104" d="100"/>
          <a:sy n="104" d="100"/>
        </p:scale>
        <p:origin x="80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A6EAA-897A-6C47-B5E3-313222F596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E1CE8F-9624-0645-B540-91A10EEFE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B0387-6011-894D-99CE-0D6E70AAF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DE5AC-63A2-2D4B-93D1-BC380632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E770D-7372-AF4B-9B4D-0C45F812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2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66F5-D532-B142-B562-0D4C15911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7C665-0929-6F4A-B181-ABA512A4C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07EBC-4DE1-964D-8108-8E8157624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31D99-A620-EA44-9D8A-AD3B33E4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E620C-F7CC-444D-B4EB-3FC53693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8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7A6C7C-C04B-184F-94FD-72878BE19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D0DEA1-7F22-434A-9577-FE07C1D12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DD0CD-35FA-1241-9A5A-B6BEB4EA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C500-0D45-2946-9861-F54D2FFAE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347FE-29B2-E140-AE39-F3F356C20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15989-75D0-D240-9011-8F2952D19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76BDC-1466-2C49-BABA-BA71A2A3C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73303-D281-EA4F-8025-2B84A4830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FCC5E-F97C-4548-93F9-82881CAD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6D722-2979-AF40-B0DE-62F9267E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6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2AA97-4645-D34F-B7AA-E0A196DF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0A116-7EF8-CB49-92C6-7BEB2F4CF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87A64-7EB0-3A42-9E64-27D443DF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1299B-B6FD-7949-8694-07532D9B8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86377-8434-B744-8790-73EF7D01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2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711F-A83D-CD40-AA55-2CFA9435E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80B-0D38-7C45-9E28-5E6C8A586E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91E77-7546-6440-BA95-E6FF33EEF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9E9B2-DFA5-594C-A1EB-3CBB6D135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7FA9A-E1F1-CD40-9B66-F48C429CB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893B79-537D-1F41-9631-2ABB5ECD8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8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DE932-8839-6545-862A-FB98027AA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0B155-4D6C-D549-8E04-3E11B55C8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09CC2-12A8-9442-8B01-BD576CFE03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1E3A1-2994-2B4A-9BA9-E6693371AB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A755F-5143-814B-A0EE-8F8D09298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29F1B5-436B-534C-8E30-E17CC730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30C519-6B18-DD45-AC52-F2B6035A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B5CE3-5F55-D241-B6CB-E448CC58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8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9E7EF-0864-EA4B-A8C3-B7B8D6C3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2F6742-EF65-1241-9594-BF0E20633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38B371-498B-3843-90E6-AA62854A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05B37B-F1FC-B845-B316-AB82AE4D4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844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379318-0918-6C4D-8C18-1B176B44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09118C-3908-9E4C-A464-C7BCC380E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AA972-388E-2F4E-A8DB-4FA2CCFCE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3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72167-5350-2E4B-9691-488365FCF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0787C-A04B-904B-A980-3B61A8C3A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7073C-244D-C541-886F-C52AAD64B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608E6-7AF9-3047-9E7A-5DBEEF1A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E346CB-585A-DB41-978A-923C0B14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AB693-0440-5F42-8847-A9870281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9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80D4B-F16C-9248-9EF1-E1D24118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1A76EF-F0EA-BC4D-8E05-0647C6D37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3FBC25-9EE4-7146-9782-CA8E442A1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79054-DB15-9841-ADF8-8362C26D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15881C-FACE-2C45-A2AB-9AF809B77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8E3C2-D685-334C-868D-7E169484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38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39E03E-5058-6849-8977-3C4FF1F39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BD4D0-9498-AA49-A0CC-A1CAFB5DB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B84B-0451-F94F-A8AB-DFB2B8C1D3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85BD9-A0B0-2848-9757-48DF5974220A}" type="datetimeFigureOut">
              <a:rPr lang="en-US" smtClean="0"/>
              <a:t>6/27/22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D129B-F8BD-F745-AFE1-3B7B01EAB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EFF88-05B8-904A-BF66-A837C5F0D5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E5708-DC79-6547-83FA-51AEB78E7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98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D7E3B2-B7AC-6047-B879-9045D417A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597301"/>
              </p:ext>
            </p:extLst>
          </p:nvPr>
        </p:nvGraphicFramePr>
        <p:xfrm>
          <a:off x="3133725" y="1443877"/>
          <a:ext cx="5328104" cy="1341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4783">
                  <a:extLst>
                    <a:ext uri="{9D8B030D-6E8A-4147-A177-3AD203B41FA5}">
                      <a16:colId xmlns:a16="http://schemas.microsoft.com/office/drawing/2014/main" val="697297699"/>
                    </a:ext>
                  </a:extLst>
                </a:gridCol>
                <a:gridCol w="1863321">
                  <a:extLst>
                    <a:ext uri="{9D8B030D-6E8A-4147-A177-3AD203B41FA5}">
                      <a16:colId xmlns:a16="http://schemas.microsoft.com/office/drawing/2014/main" val="41730195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Reason for discontinuing oral vinorelbine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Number of patients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1499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Progressive disease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5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9134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Intolerable side effects – G2 constipation, G2 nausea + vomiting, abdominal pain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3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1993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Radiologically stable disease but no clinical benefit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3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1752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Poor compliance (restarted treatment June 2022)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6226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To pursue cryoablation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effectLst/>
                        </a:rPr>
                        <a:t>1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9101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</a:rPr>
                        <a:t>To pursue surgery 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1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11594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E82D6D8-3DB1-F142-ACDD-202044DCA243}"/>
              </a:ext>
            </a:extLst>
          </p:cNvPr>
          <p:cNvSpPr txBox="1"/>
          <p:nvPr/>
        </p:nvSpPr>
        <p:spPr>
          <a:xfrm>
            <a:off x="3133725" y="885372"/>
            <a:ext cx="849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Table 1</a:t>
            </a:r>
          </a:p>
        </p:txBody>
      </p:sp>
    </p:spTree>
    <p:extLst>
      <p:ext uri="{BB962C8B-B14F-4D97-AF65-F5344CB8AC3E}">
        <p14:creationId xmlns:p14="http://schemas.microsoft.com/office/powerpoint/2010/main" val="593100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Georgina Wood</dc:creator>
  <cp:lastModifiedBy>Georgina Wood</cp:lastModifiedBy>
  <cp:revision>2</cp:revision>
  <dcterms:created xsi:type="dcterms:W3CDTF">2022-06-27T20:51:17Z</dcterms:created>
  <dcterms:modified xsi:type="dcterms:W3CDTF">2022-06-27T20:53:01Z</dcterms:modified>
</cp:coreProperties>
</file>