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4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6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90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08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4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0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4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6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2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882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C429E-4B68-427C-BF0B-034512AAC74A}" type="datetimeFigureOut">
              <a:rPr lang="en-US" smtClean="0"/>
              <a:t>6/14/2022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B3E9D-4B50-4563-874A-569B28D69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3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ersp@ccf.org" TargetMode="External"/><Relationship Id="rId2" Type="http://schemas.openxmlformats.org/officeDocument/2006/relationships/hyperlink" Target="mailto:garzons@ccf.or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c.ambrahealth.com/share/outsideclevelandclini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13508" y="92629"/>
            <a:ext cx="87129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Process of preparation and Planning Before a Sarcoma Virtual Visit 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161" y="780340"/>
            <a:ext cx="6683817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Patient contacts office  or sarcoma oncologist by email or phone</a:t>
            </a:r>
          </a:p>
          <a:p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garzons@ccf.org</a:t>
            </a:r>
            <a:r>
              <a:rPr lang="en-US" dirty="0" smtClean="0"/>
              <a:t> or </a:t>
            </a:r>
            <a:r>
              <a:rPr lang="en-US" dirty="0" smtClean="0">
                <a:hlinkClick r:id="rId3"/>
              </a:rPr>
              <a:t>andersp@ccf.org</a:t>
            </a:r>
            <a:r>
              <a:rPr lang="en-US" dirty="0" smtClean="0"/>
              <a:t> 216-308-2706 or 216-445-7140)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95774" y="1642648"/>
            <a:ext cx="5523756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MRN obtained (patient or parent calls 216-444-5427)</a:t>
            </a:r>
          </a:p>
          <a:p>
            <a:r>
              <a:rPr lang="en-US" dirty="0"/>
              <a:t>-</a:t>
            </a:r>
            <a:r>
              <a:rPr lang="en-US" dirty="0" smtClean="0"/>
              <a:t> or if foreign Global Patient Services (GPS 216-444-6404)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5774" y="2504956"/>
            <a:ext cx="5373651" cy="147732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Patient or caregiver provides via email:</a:t>
            </a:r>
          </a:p>
          <a:p>
            <a:r>
              <a:rPr lang="en-US" dirty="0" smtClean="0"/>
              <a:t> ½ page </a:t>
            </a:r>
            <a:r>
              <a:rPr lang="en-US" b="1" dirty="0" smtClean="0">
                <a:solidFill>
                  <a:srgbClr val="0070C0"/>
                </a:solidFill>
              </a:rPr>
              <a:t>outline summary </a:t>
            </a:r>
            <a:r>
              <a:rPr lang="en-US" dirty="0" smtClean="0"/>
              <a:t>(in their own words w dates)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and Path report </a:t>
            </a:r>
            <a:r>
              <a:rPr lang="en-US" dirty="0" smtClean="0"/>
              <a:t>(</a:t>
            </a:r>
            <a:r>
              <a:rPr lang="en-US" dirty="0"/>
              <a:t>if possible) </a:t>
            </a:r>
            <a:r>
              <a:rPr lang="en-US" dirty="0" smtClean="0"/>
              <a:t>+ path </a:t>
            </a:r>
            <a:r>
              <a:rPr lang="en-US" dirty="0"/>
              <a:t>release </a:t>
            </a:r>
            <a:r>
              <a:rPr lang="en-US" dirty="0" smtClean="0"/>
              <a:t>form signed</a:t>
            </a:r>
            <a:endParaRPr lang="en-US" dirty="0"/>
          </a:p>
          <a:p>
            <a:r>
              <a:rPr lang="en-US" dirty="0" smtClean="0"/>
              <a:t> --if requesting path review</a:t>
            </a:r>
          </a:p>
          <a:p>
            <a:r>
              <a:rPr lang="en-US" dirty="0"/>
              <a:t> [NOT “all the medical records”]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5774" y="4269885"/>
            <a:ext cx="7930660" cy="2308324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CD </a:t>
            </a:r>
            <a:r>
              <a:rPr lang="en-US" dirty="0" smtClean="0"/>
              <a:t>in DICOM of </a:t>
            </a:r>
            <a:r>
              <a:rPr lang="en-US" dirty="0"/>
              <a:t>recent </a:t>
            </a:r>
            <a:r>
              <a:rPr lang="en-US" dirty="0" smtClean="0"/>
              <a:t>scans uploaded *requires MRN to view images in EPIC EMR </a:t>
            </a:r>
          </a:p>
          <a:p>
            <a:r>
              <a:rPr lang="en-US" dirty="0" smtClean="0"/>
              <a:t>(we email link for </a:t>
            </a:r>
            <a:r>
              <a:rPr lang="en-US" dirty="0" err="1" smtClean="0"/>
              <a:t>Ambra</a:t>
            </a:r>
            <a:r>
              <a:rPr lang="en-US" dirty="0" smtClean="0"/>
              <a:t>)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cc.ambrahealth.com/share/outsideclevelandclinic</a:t>
            </a:r>
            <a:r>
              <a:rPr lang="en-US" dirty="0" smtClean="0"/>
              <a:t> 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CD sent Fed ex/UPS /DHL to Attn: Pete Anderson MD, PhD</a:t>
            </a:r>
          </a:p>
          <a:p>
            <a:r>
              <a:rPr lang="en-US" dirty="0" smtClean="0"/>
              <a:t>R3 </a:t>
            </a:r>
            <a:r>
              <a:rPr lang="en-US" dirty="0" err="1" smtClean="0"/>
              <a:t>Peds</a:t>
            </a:r>
            <a:r>
              <a:rPr lang="en-US" dirty="0" smtClean="0"/>
              <a:t> Oncology 9500 Euclid Cleveland OH 44195 USA    (and Sammi uploads)</a:t>
            </a:r>
          </a:p>
          <a:p>
            <a:r>
              <a:rPr lang="en-US" dirty="0"/>
              <a:t>or</a:t>
            </a:r>
          </a:p>
          <a:p>
            <a:r>
              <a:rPr lang="en-US" b="1" dirty="0">
                <a:solidFill>
                  <a:srgbClr val="7030A0"/>
                </a:solidFill>
              </a:rPr>
              <a:t>“pushed” </a:t>
            </a:r>
            <a:r>
              <a:rPr lang="en-US" dirty="0" smtClean="0"/>
              <a:t>from referring institution to Cleveland Clinic </a:t>
            </a:r>
          </a:p>
          <a:p>
            <a:r>
              <a:rPr lang="en-US" i="1" dirty="0"/>
              <a:t>{</a:t>
            </a:r>
            <a:r>
              <a:rPr lang="en-US" i="1" dirty="0" smtClean="0"/>
              <a:t>although radiology reports helpful, images MUCH better}</a:t>
            </a:r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7404735" y="2458138"/>
            <a:ext cx="42780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DRAFT summary </a:t>
            </a:r>
            <a:r>
              <a:rPr lang="en-US" dirty="0" smtClean="0"/>
              <a:t>(MS Word) done by Oncologist, Research nurse, or RN coordinator </a:t>
            </a:r>
          </a:p>
          <a:p>
            <a:r>
              <a:rPr lang="en-US" dirty="0" smtClean="0"/>
              <a:t>	placed in shared server (S-drive)</a:t>
            </a:r>
          </a:p>
          <a:p>
            <a:r>
              <a:rPr lang="en-US" dirty="0"/>
              <a:t>	t</a:t>
            </a:r>
            <a:r>
              <a:rPr lang="en-US" dirty="0" smtClean="0"/>
              <a:t>o be edited during visit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04735" y="1574240"/>
            <a:ext cx="3858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Virtual visit scheduled (1 </a:t>
            </a:r>
            <a:r>
              <a:rPr lang="en-US" b="1" dirty="0" err="1" smtClean="0">
                <a:solidFill>
                  <a:srgbClr val="00B050"/>
                </a:solidFill>
              </a:rPr>
              <a:t>hr</a:t>
            </a:r>
            <a:r>
              <a:rPr lang="en-US" b="1" dirty="0" smtClean="0">
                <a:solidFill>
                  <a:srgbClr val="00B050"/>
                </a:solidFill>
              </a:rPr>
              <a:t>)</a:t>
            </a:r>
          </a:p>
          <a:p>
            <a:r>
              <a:rPr lang="en-US" dirty="0" smtClean="0"/>
              <a:t>Call 216-445-7140 or </a:t>
            </a:r>
            <a:r>
              <a:rPr lang="en-US" dirty="0" smtClean="0">
                <a:hlinkClick r:id="rId2"/>
              </a:rPr>
              <a:t>garzons@ccf.org</a:t>
            </a:r>
            <a:r>
              <a:rPr lang="en-US" dirty="0" smtClean="0"/>
              <a:t> )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573383" y="1489498"/>
            <a:ext cx="26126" cy="169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57200" y="1574240"/>
            <a:ext cx="13063" cy="42256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4" idx="1"/>
          </p:cNvCxnSpPr>
          <p:nvPr/>
        </p:nvCxnSpPr>
        <p:spPr>
          <a:xfrm>
            <a:off x="470263" y="1965813"/>
            <a:ext cx="625511" cy="1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0263" y="3069556"/>
            <a:ext cx="625511" cy="1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89103" y="4560939"/>
            <a:ext cx="625511" cy="1"/>
          </a:xfrm>
          <a:prstGeom prst="straightConnector1">
            <a:avLst/>
          </a:prstGeom>
          <a:ln w="571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9772" y="5206794"/>
            <a:ext cx="625511" cy="1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826281" y="365493"/>
            <a:ext cx="3699514" cy="923330"/>
          </a:xfrm>
          <a:prstGeom prst="rect">
            <a:avLst/>
          </a:prstGeom>
          <a:noFill/>
          <a:ln w="28575">
            <a:solidFill>
              <a:srgbClr val="92D050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70C0"/>
                </a:solidFill>
              </a:rPr>
              <a:t>Blue- via email</a:t>
            </a:r>
          </a:p>
          <a:p>
            <a:pPr algn="r"/>
            <a:r>
              <a:rPr lang="en-US" b="1" dirty="0" smtClean="0">
                <a:solidFill>
                  <a:srgbClr val="00B050"/>
                </a:solidFill>
              </a:rPr>
              <a:t>Green: by patient</a:t>
            </a:r>
          </a:p>
          <a:p>
            <a:pPr algn="r"/>
            <a:r>
              <a:rPr lang="en-US" b="1" dirty="0" smtClean="0">
                <a:solidFill>
                  <a:srgbClr val="7030A0"/>
                </a:solidFill>
              </a:rPr>
              <a:t>Purple- by oncology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(sarcoma) team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026434" y="4876579"/>
            <a:ext cx="2663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PowerPoint of images</a:t>
            </a:r>
          </a:p>
          <a:p>
            <a:r>
              <a:rPr lang="en-US" dirty="0" smtClean="0"/>
              <a:t>made for information</a:t>
            </a:r>
          </a:p>
          <a:p>
            <a:r>
              <a:rPr lang="en-US" dirty="0" smtClean="0"/>
              <a:t> and education virtual visit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587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223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Cleveland Clinic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Peter</dc:creator>
  <cp:lastModifiedBy>Anderson, Peter</cp:lastModifiedBy>
  <cp:revision>14</cp:revision>
  <dcterms:created xsi:type="dcterms:W3CDTF">2019-09-21T18:22:19Z</dcterms:created>
  <dcterms:modified xsi:type="dcterms:W3CDTF">2022-06-14T19:04:04Z</dcterms:modified>
</cp:coreProperties>
</file>