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0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7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25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39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1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9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0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5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6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4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EAD14-DD58-4560-9E89-D0DCDF73BF7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29F62-0C84-48C9-AD13-FCE4C3BA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8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kTcRRaXV-fg&amp;t=260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66A2EDF-F30D-CEF5-0068-D951EA1A4962}"/>
              </a:ext>
            </a:extLst>
          </p:cNvPr>
          <p:cNvSpPr txBox="1"/>
          <p:nvPr/>
        </p:nvSpPr>
        <p:spPr>
          <a:xfrm>
            <a:off x="1213688" y="6046732"/>
            <a:ext cx="560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https://www.youtube.com/watch?v=kTcRRaXV-fg&amp;t=260s</a:t>
            </a: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E532A41-358C-CB12-8B68-C0C7C1D1D68A}"/>
              </a:ext>
            </a:extLst>
          </p:cNvPr>
          <p:cNvSpPr txBox="1"/>
          <p:nvPr/>
        </p:nvSpPr>
        <p:spPr>
          <a:xfrm>
            <a:off x="133993" y="102344"/>
            <a:ext cx="8876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Virtual  Visits </a:t>
            </a:r>
            <a:r>
              <a:rPr lang="en-US" sz="2400" b="1" dirty="0">
                <a:solidFill>
                  <a:srgbClr val="0070C0"/>
                </a:solidFill>
              </a:rPr>
              <a:t>Information and Education 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can </a:t>
            </a:r>
            <a:r>
              <a:rPr lang="en-US" sz="2400" b="1" dirty="0">
                <a:solidFill>
                  <a:srgbClr val="0070C0"/>
                </a:solidFill>
              </a:rPr>
              <a:t>help “Whose on First” (the Patient)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123E48A-2133-93FC-6D11-E07CC3C87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721" y="1055416"/>
            <a:ext cx="6291532" cy="474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47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Anderson</dc:creator>
  <cp:lastModifiedBy>Anderson, Peter</cp:lastModifiedBy>
  <cp:revision>4</cp:revision>
  <dcterms:created xsi:type="dcterms:W3CDTF">2022-06-14T10:21:54Z</dcterms:created>
  <dcterms:modified xsi:type="dcterms:W3CDTF">2022-06-24T09:07:49Z</dcterms:modified>
</cp:coreProperties>
</file>