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0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4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89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6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6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34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0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6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A7A1-D1D6-4BA0-8108-33D64351F28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56B24-A512-4738-B90A-27E17CE9B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3447" y="569159"/>
            <a:ext cx="30156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Additional Information</a:t>
            </a:r>
          </a:p>
          <a:p>
            <a:r>
              <a:rPr lang="en-US" sz="2400" dirty="0" smtClean="0"/>
              <a:t> from Sarcoma NGS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175849" y="261218"/>
            <a:ext cx="1251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Path report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36594" y="1120759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NGS panel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293690" y="1968510"/>
            <a:ext cx="6207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Program to get DNA sequences spanning breakpoint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93690" y="2962021"/>
            <a:ext cx="655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Program to show DNA sequence &gt;mRNA&gt; Amino acid at breakpoint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73788" y="4079676"/>
            <a:ext cx="60695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Truncated data</a:t>
            </a:r>
          </a:p>
          <a:p>
            <a:pPr algn="ctr"/>
            <a:r>
              <a:rPr lang="en-US" i="1" dirty="0"/>
              <a:t>(</a:t>
            </a:r>
            <a:r>
              <a:rPr lang="en-US" i="1" dirty="0" smtClean="0"/>
              <a:t>for easy pattern recognition by a human)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30 bp </a:t>
            </a:r>
            <a:r>
              <a:rPr lang="en-US" sz="2400" b="1" dirty="0" smtClean="0"/>
              <a:t>&lt;&gt; </a:t>
            </a:r>
            <a:r>
              <a:rPr lang="en-US" sz="2400" b="1" dirty="0" smtClean="0">
                <a:solidFill>
                  <a:srgbClr val="FF0000"/>
                </a:solidFill>
              </a:rPr>
              <a:t>30 bp  </a:t>
            </a:r>
            <a:r>
              <a:rPr lang="en-US" dirty="0" smtClean="0"/>
              <a:t>on 5’and 3’ sides of breakpoint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10 </a:t>
            </a:r>
            <a:r>
              <a:rPr lang="en-US" sz="2400" b="1" dirty="0" smtClean="0">
                <a:solidFill>
                  <a:srgbClr val="0070C0"/>
                </a:solidFill>
              </a:rPr>
              <a:t>aa </a:t>
            </a:r>
            <a:r>
              <a:rPr lang="en-US" sz="2400" b="1" dirty="0" smtClean="0"/>
              <a:t>&lt;&gt; </a:t>
            </a:r>
            <a:r>
              <a:rPr lang="en-US" sz="2400" b="1" dirty="0" smtClean="0">
                <a:solidFill>
                  <a:srgbClr val="FF0000"/>
                </a:solidFill>
              </a:rPr>
              <a:t>10 aa </a:t>
            </a:r>
            <a:r>
              <a:rPr lang="en-US" dirty="0" smtClean="0"/>
              <a:t>(20-mer peptide) spanning the breakpoint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801758" y="630550"/>
            <a:ext cx="0" cy="4671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13387" y="1490091"/>
            <a:ext cx="0" cy="46715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820697" y="2284698"/>
            <a:ext cx="7310" cy="701881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828007" y="3344099"/>
            <a:ext cx="3655" cy="784338"/>
          </a:xfrm>
          <a:prstGeom prst="straightConnector1">
            <a:avLst/>
          </a:prstGeom>
          <a:ln w="762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930" y="5600083"/>
            <a:ext cx="106609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Figure 1: </a:t>
            </a:r>
            <a:r>
              <a:rPr lang="en-US" b="1" i="1" dirty="0" smtClean="0"/>
              <a:t>Development </a:t>
            </a:r>
            <a:r>
              <a:rPr lang="en-US" b="1" i="1" dirty="0"/>
              <a:t>of a training set of truncated sequence data spanning sarcoma gene fusions. </a:t>
            </a:r>
            <a:endParaRPr lang="en-US" b="1" i="1" dirty="0" smtClean="0"/>
          </a:p>
          <a:p>
            <a:r>
              <a:rPr lang="en-US" dirty="0" smtClean="0"/>
              <a:t>To </a:t>
            </a:r>
            <a:r>
              <a:rPr lang="en-US" dirty="0"/>
              <a:t>get this information a paraffin block (NOT decalcified specimen) is needed for the NGS panel.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resulted, a program generated DNA sequence and </a:t>
            </a:r>
            <a:r>
              <a:rPr lang="en-US" dirty="0" smtClean="0"/>
              <a:t>in-frame </a:t>
            </a:r>
            <a:r>
              <a:rPr lang="en-US" dirty="0"/>
              <a:t>conversion to mRNA and resultant </a:t>
            </a:r>
            <a:r>
              <a:rPr lang="en-US" dirty="0" smtClean="0"/>
              <a:t>amino </a:t>
            </a:r>
            <a:r>
              <a:rPr lang="en-US" dirty="0"/>
              <a:t>acid </a:t>
            </a:r>
            <a:endParaRPr lang="en-US" dirty="0" smtClean="0"/>
          </a:p>
          <a:p>
            <a:r>
              <a:rPr lang="en-US" dirty="0" smtClean="0"/>
              <a:t>(aa) sequences. </a:t>
            </a:r>
            <a:r>
              <a:rPr lang="en-US" dirty="0"/>
              <a:t>For pattern recognition, data to 30 bp or 10aa on each side of the breakpoint was reviewed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652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Cleveland Clinic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Peter</dc:creator>
  <cp:lastModifiedBy>Anderson, Peter</cp:lastModifiedBy>
  <cp:revision>10</cp:revision>
  <dcterms:created xsi:type="dcterms:W3CDTF">2022-06-06T12:34:43Z</dcterms:created>
  <dcterms:modified xsi:type="dcterms:W3CDTF">2022-06-24T09:52:39Z</dcterms:modified>
</cp:coreProperties>
</file>