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600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4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8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6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6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3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0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6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01674" cy="231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6354"/>
            <a:ext cx="10901674" cy="1711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93991"/>
            <a:ext cx="10805652" cy="234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55458" y="4481734"/>
            <a:ext cx="7452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Red= STOP</a:t>
            </a:r>
            <a:r>
              <a:rPr lang="en-US" dirty="0" smtClean="0">
                <a:solidFill>
                  <a:schemeClr val="bg2"/>
                </a:solidFill>
              </a:rPr>
              <a:t>; </a:t>
            </a:r>
            <a:r>
              <a:rPr lang="en-US" dirty="0" smtClean="0">
                <a:solidFill>
                  <a:srgbClr val="00B050"/>
                </a:solidFill>
              </a:rPr>
              <a:t>Green: start or methionine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9438" y="3493991"/>
            <a:ext cx="1177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GCCAACAGAGCAGCAGCTACGGGCAGCAGA</a:t>
            </a:r>
            <a:r>
              <a:rPr lang="en-US" b="1" dirty="0" smtClean="0">
                <a:solidFill>
                  <a:srgbClr val="FF0000"/>
                </a:solidFill>
              </a:rPr>
              <a:t>ACCCTTCTTATGACTCAGTCAGAAGAGGAG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4804" y="3980400"/>
            <a:ext cx="1528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[EWS]</a:t>
            </a:r>
            <a:r>
              <a:rPr lang="en-US" b="1" dirty="0" smtClean="0"/>
              <a:t>&lt;&gt;</a:t>
            </a:r>
            <a:r>
              <a:rPr lang="en-US" b="1" dirty="0" smtClean="0">
                <a:solidFill>
                  <a:srgbClr val="FF0000"/>
                </a:solidFill>
              </a:rPr>
              <a:t>[FLI1]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23205" y="3737803"/>
            <a:ext cx="2857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SQQSSSYGQQ</a:t>
            </a:r>
            <a:r>
              <a:rPr lang="en-US" b="1" dirty="0">
                <a:solidFill>
                  <a:srgbClr val="FF0000"/>
                </a:solidFill>
              </a:rPr>
              <a:t>NPSYDSVRRG</a:t>
            </a:r>
            <a:r>
              <a:rPr lang="en-US" b="1" dirty="0"/>
              <a:t> 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46887" y="5871015"/>
            <a:ext cx="10155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Figure 2. </a:t>
            </a:r>
            <a:r>
              <a:rPr lang="en-US" b="1" i="1" dirty="0">
                <a:solidFill>
                  <a:srgbClr val="0070C0"/>
                </a:solidFill>
              </a:rPr>
              <a:t>Blue: EWS gene</a:t>
            </a:r>
            <a:r>
              <a:rPr lang="en-US" i="1" dirty="0">
                <a:solidFill>
                  <a:srgbClr val="0070C0"/>
                </a:solidFill>
              </a:rPr>
              <a:t> and translation into amino acids</a:t>
            </a:r>
            <a:r>
              <a:rPr lang="en-US" i="1" dirty="0"/>
              <a:t>; </a:t>
            </a:r>
            <a:r>
              <a:rPr lang="en-US" b="1" i="1" dirty="0" smtClean="0">
                <a:solidFill>
                  <a:srgbClr val="FF0000"/>
                </a:solidFill>
              </a:rPr>
              <a:t>Red </a:t>
            </a:r>
            <a:r>
              <a:rPr lang="en-US" b="1" i="1" dirty="0">
                <a:solidFill>
                  <a:srgbClr val="FF0000"/>
                </a:solidFill>
              </a:rPr>
              <a:t>FLI1 gene </a:t>
            </a:r>
            <a:r>
              <a:rPr lang="en-US" i="1" dirty="0">
                <a:solidFill>
                  <a:srgbClr val="FF0000"/>
                </a:solidFill>
              </a:rPr>
              <a:t>and translation into amino </a:t>
            </a:r>
            <a:r>
              <a:rPr lang="en-US" i="1" dirty="0" smtClean="0">
                <a:solidFill>
                  <a:srgbClr val="FF0000"/>
                </a:solidFill>
              </a:rPr>
              <a:t>acids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for </a:t>
            </a:r>
            <a:r>
              <a:rPr lang="en-US" dirty="0"/>
              <a:t>graphic representation of NGS analysis for EWS-FLI1 exon 7-7 fusion breakpoint and in-frame </a:t>
            </a:r>
            <a:r>
              <a:rPr lang="en-US" dirty="0" smtClean="0"/>
              <a:t>mRNA</a:t>
            </a:r>
          </a:p>
          <a:p>
            <a:r>
              <a:rPr lang="en-US" dirty="0" smtClean="0"/>
              <a:t> </a:t>
            </a:r>
            <a:r>
              <a:rPr lang="en-US" dirty="0"/>
              <a:t>translation to amino acid sequences for an EWS-FLI1 fusion peptide spanning the EWS-FLI1 breakpoint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03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Cleveland Clinic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Peter</dc:creator>
  <cp:lastModifiedBy>Anderson, Peter</cp:lastModifiedBy>
  <cp:revision>11</cp:revision>
  <dcterms:created xsi:type="dcterms:W3CDTF">2022-06-06T12:34:43Z</dcterms:created>
  <dcterms:modified xsi:type="dcterms:W3CDTF">2022-06-24T09:57:54Z</dcterms:modified>
</cp:coreProperties>
</file>