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6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839E-9769-4080-A1A1-A55DA6F3E008}" type="datetimeFigureOut">
              <a:rPr lang="en-US" smtClean="0"/>
              <a:pPr/>
              <a:t>27-Jun-22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B30C0-C344-4600-AA99-FBF8FE18F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9587" y="228600"/>
            <a:ext cx="1905001" cy="5651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Figure 1 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1905001" cy="565150"/>
          </a:xfrm>
        </p:spPr>
        <p:txBody>
          <a:bodyPr/>
          <a:lstStyle/>
          <a:p>
            <a:r>
              <a:rPr lang="en-US" dirty="0" smtClean="0"/>
              <a:t>Figure 2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9587" y="228600"/>
            <a:ext cx="1905001" cy="5651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Figure 3</a:t>
            </a:r>
            <a:endParaRPr 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9587" y="228600"/>
            <a:ext cx="1905001" cy="5651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Figure 4 </a:t>
            </a:r>
            <a:endParaRPr lang="en-US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9587" y="228600"/>
            <a:ext cx="1905001" cy="5651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Figure 5 </a:t>
            </a:r>
            <a:endParaRPr lang="en-US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2088" y="319088"/>
            <a:ext cx="6219825" cy="621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9587" y="228600"/>
            <a:ext cx="1905001" cy="5651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Figure 6</a:t>
            </a: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Figure 1 </vt:lpstr>
      <vt:lpstr>Figure 2 </vt:lpstr>
      <vt:lpstr>Figure 3</vt:lpstr>
      <vt:lpstr>Figure 4 </vt:lpstr>
      <vt:lpstr>Figure 5 </vt:lpstr>
      <vt:lpstr>Figure 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EBM</dc:creator>
  <cp:lastModifiedBy>Lenovo</cp:lastModifiedBy>
  <cp:revision>4</cp:revision>
  <dcterms:created xsi:type="dcterms:W3CDTF">2022-06-27T09:01:48Z</dcterms:created>
  <dcterms:modified xsi:type="dcterms:W3CDTF">2022-06-27T11:39:12Z</dcterms:modified>
</cp:coreProperties>
</file>