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png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8121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Leiomiosarcoma</a:t>
            </a:r>
            <a:r>
              <a:rPr lang="it-IT" b="1" dirty="0" smtClean="0"/>
              <a:t> S103K</a:t>
            </a:r>
            <a:endParaRPr lang="it-IT" b="1" dirty="0"/>
          </a:p>
        </p:txBody>
      </p:sp>
      <p:pic>
        <p:nvPicPr>
          <p:cNvPr id="3075" name="Picture 3" descr="C:\Users\alessandro.devita\Desktop\Colture primarie sarcomi\S93 K leiomiosar\S93 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60" y="836712"/>
            <a:ext cx="1296000" cy="172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649609" y="242260"/>
            <a:ext cx="71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 </a:t>
            </a:r>
            <a:r>
              <a:rPr lang="it-IT" sz="1600" dirty="0" err="1" smtClean="0"/>
              <a:t>hpi</a:t>
            </a:r>
            <a:endParaRPr lang="it-IT" sz="16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352324" y="582099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4210429" y="740552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742982" y="1315476"/>
            <a:ext cx="54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CTR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96326" y="3502191"/>
            <a:ext cx="8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IFO+EPI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63300" y="242260"/>
            <a:ext cx="1002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72 </a:t>
            </a:r>
            <a:r>
              <a:rPr lang="it-IT" sz="1600" dirty="0" err="1" smtClean="0"/>
              <a:t>hpi</a:t>
            </a:r>
            <a:endParaRPr lang="it-IT" sz="1600" dirty="0"/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4210429" y="2794213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604193" y="582099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4210429" y="4869352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112790" y="5555068"/>
            <a:ext cx="1170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GEM+DACA</a:t>
            </a:r>
            <a:endParaRPr lang="it-IT" sz="1600" dirty="0"/>
          </a:p>
        </p:txBody>
      </p:sp>
      <p:pic>
        <p:nvPicPr>
          <p:cNvPr id="3076" name="Picture 4" descr="C:\Users\alessandro.devita\Desktop\Colture primarie sarcomi\S103 leiomiosarcoma\S103 T0\CTR panel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324" y="7405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7" name="Picture 5" descr="C:\Users\alessandro.devita\Desktop\Colture primarie sarcomi\S103 leiomiosarcoma\S103 T0\CTR panel 2 re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324" y="1702430"/>
            <a:ext cx="1152000" cy="766122"/>
          </a:xfrm>
          <a:prstGeom prst="rect">
            <a:avLst/>
          </a:prstGeom>
          <a:noFill/>
        </p:spPr>
      </p:pic>
      <p:pic>
        <p:nvPicPr>
          <p:cNvPr id="3078" name="Picture 6" descr="C:\Users\alessandro.devita\Desktop\Colture primarie sarcomi\S103 leiomiosarcoma\S103 T0\IFO+EPI panel 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324" y="2794213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9" name="Picture 7" descr="C:\Users\alessandro.devita\Desktop\Colture primarie sarcomi\S103 leiomiosarcoma\S103 T0\IFO+EPI panel 2 red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2324" y="3756091"/>
            <a:ext cx="1152000" cy="766122"/>
          </a:xfrm>
          <a:prstGeom prst="rect">
            <a:avLst/>
          </a:prstGeom>
          <a:noFill/>
        </p:spPr>
      </p:pic>
      <p:pic>
        <p:nvPicPr>
          <p:cNvPr id="3080" name="Picture 8" descr="C:\Users\alessandro.devita\Desktop\Colture primarie sarcomi\S103 leiomiosarcoma\S103 T0\GEM+DACA panel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324" y="48693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82" name="Picture 10" descr="C:\Users\alessandro.devita\Desktop\Colture primarie sarcomi\S103 leiomiosarcoma\S103 T0\GEM+DACA panel red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2324" y="5831230"/>
            <a:ext cx="1152000" cy="766122"/>
          </a:xfrm>
          <a:prstGeom prst="rect">
            <a:avLst/>
          </a:prstGeom>
          <a:noFill/>
        </p:spPr>
      </p:pic>
      <p:pic>
        <p:nvPicPr>
          <p:cNvPr id="3083" name="Picture 11" descr="C:\Users\alessandro.devita\Desktop\Colture primarie sarcomi\S103 leiomiosarcoma\S103 T72\CTR panel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4193" y="7405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84" name="Picture 12" descr="C:\Users\alessandro.devita\Desktop\Colture primarie sarcomi\S103 leiomiosarcoma\S103 T72\CTR panel red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4193" y="1702430"/>
            <a:ext cx="1152000" cy="766122"/>
          </a:xfrm>
          <a:prstGeom prst="rect">
            <a:avLst/>
          </a:prstGeom>
          <a:noFill/>
        </p:spPr>
      </p:pic>
      <p:pic>
        <p:nvPicPr>
          <p:cNvPr id="3085" name="Picture 13" descr="C:\Users\alessandro.devita\Desktop\Colture primarie sarcomi\S103 leiomiosarcoma\S103 T72\IFO+EPI panel 2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4193" y="2794213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87" name="Picture 15" descr="C:\Users\alessandro.devita\Desktop\Colture primarie sarcomi\S103 leiomiosarcoma\S103 T72\IFO+EPI panel 2 red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04193" y="3756091"/>
            <a:ext cx="1152000" cy="766122"/>
          </a:xfrm>
          <a:prstGeom prst="rect">
            <a:avLst/>
          </a:prstGeom>
          <a:noFill/>
        </p:spPr>
      </p:pic>
      <p:pic>
        <p:nvPicPr>
          <p:cNvPr id="3090" name="Picture 18" descr="C:\Users\alessandro.devita\Desktop\Colture primarie sarcomi\S103 leiomiosarcoma\S103 T72\GEM+DACA panel 2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4193" y="48693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91" name="Picture 19" descr="C:\Users\alessandro.devita\Desktop\Colture primarie sarcomi\S103 leiomiosarcoma\S103 T72\GEM+DACA panel red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04193" y="5831230"/>
            <a:ext cx="1152000" cy="766122"/>
          </a:xfrm>
          <a:prstGeom prst="rect">
            <a:avLst/>
          </a:prstGeom>
          <a:noFill/>
        </p:spPr>
      </p:pic>
      <p:pic>
        <p:nvPicPr>
          <p:cNvPr id="3094" name="Picture 22" descr="C:\Users\alessandro.devita\Desktop\S103K Tumor growth inhibition rate %.t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0118" y="3328986"/>
            <a:ext cx="2361600" cy="2260254"/>
          </a:xfrm>
          <a:prstGeom prst="rect">
            <a:avLst/>
          </a:prstGeom>
          <a:noFill/>
        </p:spPr>
      </p:pic>
      <p:pic>
        <p:nvPicPr>
          <p:cNvPr id="2050" name="Picture 2" descr="C:\Users\alessandro.devita\Desktop\S103 K zebrafish.t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99976" y="1187262"/>
            <a:ext cx="2361600" cy="1953706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7" cstate="print"/>
          <a:srcRect l="1963" t="13601" r="51335" b="24800"/>
          <a:stretch>
            <a:fillRect/>
          </a:stretch>
        </p:blipFill>
        <p:spPr bwMode="auto">
          <a:xfrm>
            <a:off x="46382" y="836712"/>
            <a:ext cx="232904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7" cstate="print"/>
          <a:srcRect l="51562" t="13601" r="1591" b="24800"/>
          <a:stretch>
            <a:fillRect/>
          </a:stretch>
        </p:blipFill>
        <p:spPr bwMode="auto">
          <a:xfrm>
            <a:off x="85839" y="2636912"/>
            <a:ext cx="2253913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10</Words>
  <Application>Microsoft Office PowerPoint</Application>
  <PresentationFormat>Presentazione su schermo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alessandro.devita</dc:creator>
  <cp:lastModifiedBy>alessandro.devita</cp:lastModifiedBy>
  <cp:revision>145</cp:revision>
  <dcterms:created xsi:type="dcterms:W3CDTF">2020-09-01T08:32:22Z</dcterms:created>
  <dcterms:modified xsi:type="dcterms:W3CDTF">2022-06-27T08:08:43Z</dcterms:modified>
</cp:coreProperties>
</file>