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pn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png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8121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Undifferentiated</a:t>
            </a:r>
            <a:r>
              <a:rPr lang="it-IT" b="1" dirty="0" smtClean="0"/>
              <a:t> </a:t>
            </a:r>
            <a:r>
              <a:rPr lang="it-IT" b="1" dirty="0" err="1" smtClean="0"/>
              <a:t>pleomorphic</a:t>
            </a:r>
            <a:r>
              <a:rPr lang="it-IT" b="1" dirty="0" smtClean="0"/>
              <a:t> sarcoma S133K</a:t>
            </a:r>
            <a:endParaRPr lang="it-IT" b="1" dirty="0"/>
          </a:p>
        </p:txBody>
      </p:sp>
      <p:pic>
        <p:nvPicPr>
          <p:cNvPr id="2050" name="Picture 2" descr="C:\Users\alessandro.devita\Desktop\Colture primarie sarcomi\S133 K meta UPS\S133 K bi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628" y="692696"/>
            <a:ext cx="1350000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649609" y="242260"/>
            <a:ext cx="71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4352324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4210429" y="7405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742982" y="1315476"/>
            <a:ext cx="54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CTR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396326" y="3502191"/>
            <a:ext cx="8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IFO+EPI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63300" y="242260"/>
            <a:ext cx="100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72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4210429" y="2794213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604193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4210429" y="48693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112790" y="5555068"/>
            <a:ext cx="117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GEM+DOCE</a:t>
            </a:r>
            <a:endParaRPr lang="it-IT" sz="1600" dirty="0"/>
          </a:p>
        </p:txBody>
      </p:sp>
      <p:pic>
        <p:nvPicPr>
          <p:cNvPr id="2051" name="Picture 3" descr="C:\Users\alessandro.devita\Desktop\Colture primarie sarcomi\S133 K meta UPS\S133 zebrafish\S133K T0\CTR 2 pane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324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2" name="Picture 4" descr="C:\Users\alessandro.devita\Desktop\Colture primarie sarcomi\S133 K meta UPS\S133 zebrafish\S133K T0\CTR 2 panel re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324" y="1702430"/>
            <a:ext cx="1152000" cy="766122"/>
          </a:xfrm>
          <a:prstGeom prst="rect">
            <a:avLst/>
          </a:prstGeom>
          <a:noFill/>
        </p:spPr>
      </p:pic>
      <p:pic>
        <p:nvPicPr>
          <p:cNvPr id="2053" name="Picture 5" descr="C:\Users\alessandro.devita\Desktop\Colture primarie sarcomi\S133 K meta UPS\S133 zebrafish\S133K T0\IFO+EPI panel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324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4" name="Picture 6" descr="C:\Users\alessandro.devita\Desktop\Colture primarie sarcomi\S133 K meta UPS\S133 zebrafish\S133K T0\IFO+EPI panel red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2324" y="3756091"/>
            <a:ext cx="1152000" cy="766122"/>
          </a:xfrm>
          <a:prstGeom prst="rect">
            <a:avLst/>
          </a:prstGeom>
          <a:noFill/>
        </p:spPr>
      </p:pic>
      <p:pic>
        <p:nvPicPr>
          <p:cNvPr id="2055" name="Picture 7" descr="C:\Users\alessandro.devita\Desktop\Colture primarie sarcomi\S133 K meta UPS\S133 zebrafish\S133K T0\GEM+DOCE panel 4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324" y="48693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6" name="Picture 8" descr="C:\Users\alessandro.devita\Desktop\Colture primarie sarcomi\S133 K meta UPS\S133 zebrafish\S133K T0\GEM+DOCE panel 4 red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2324" y="5831230"/>
            <a:ext cx="1152000" cy="766122"/>
          </a:xfrm>
          <a:prstGeom prst="rect">
            <a:avLst/>
          </a:prstGeom>
          <a:noFill/>
        </p:spPr>
      </p:pic>
      <p:pic>
        <p:nvPicPr>
          <p:cNvPr id="2059" name="Picture 11" descr="C:\Users\alessandro.devita\Desktop\Colture primarie sarcomi\S133 K meta UPS\S133 zebrafish\S133K T72\CTR panel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4193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60" name="Picture 12" descr="C:\Users\alessandro.devita\Desktop\Colture primarie sarcomi\S133 K meta UPS\S133 zebrafish\S133K T72\CTR panel red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4193" y="1702430"/>
            <a:ext cx="1152000" cy="766122"/>
          </a:xfrm>
          <a:prstGeom prst="rect">
            <a:avLst/>
          </a:prstGeom>
          <a:noFill/>
        </p:spPr>
      </p:pic>
      <p:pic>
        <p:nvPicPr>
          <p:cNvPr id="2063" name="Picture 15" descr="C:\Users\alessandro.devita\Desktop\Colture primarie sarcomi\S133 K meta UPS\S133 zebrafish\S133K T72\IFO+EPI panel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4193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64" name="Picture 16" descr="C:\Users\alessandro.devita\Desktop\Colture primarie sarcomi\S133 K meta UPS\S133 zebrafish\S133K T72\IFO+EPI panel red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04193" y="3756091"/>
            <a:ext cx="1152000" cy="766122"/>
          </a:xfrm>
          <a:prstGeom prst="rect">
            <a:avLst/>
          </a:prstGeom>
          <a:noFill/>
        </p:spPr>
      </p:pic>
      <p:pic>
        <p:nvPicPr>
          <p:cNvPr id="2067" name="Picture 19" descr="C:\Users\alessandro.devita\Desktop\Colture primarie sarcomi\S133 K meta UPS\S133 zebrafish\S133K T72\GEM+DOCE panel 2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4193" y="48693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68" name="Picture 20" descr="C:\Users\alessandro.devita\Desktop\Colture primarie sarcomi\S133 K meta UPS\S133 zebrafish\S133K T72\GEM+DOCE panel 2 red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04193" y="5831230"/>
            <a:ext cx="1152000" cy="766122"/>
          </a:xfrm>
          <a:prstGeom prst="rect">
            <a:avLst/>
          </a:prstGeom>
          <a:noFill/>
        </p:spPr>
      </p:pic>
      <p:pic>
        <p:nvPicPr>
          <p:cNvPr id="2070" name="Picture 22" descr="C:\Users\alessandro.devita\Desktop\S133K Tumor growth inhibition rate %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7052" y="3164758"/>
            <a:ext cx="2361600" cy="2208458"/>
          </a:xfrm>
          <a:prstGeom prst="rect">
            <a:avLst/>
          </a:prstGeom>
          <a:noFill/>
        </p:spPr>
      </p:pic>
      <p:pic>
        <p:nvPicPr>
          <p:cNvPr id="1027" name="Picture 3" descr="C:\Users\alessandro.devita\Desktop\S133 K zebrafish.t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18912" y="1196752"/>
            <a:ext cx="2361600" cy="193400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 cstate="print"/>
          <a:srcRect l="30512" t="14434" r="30901" b="3668"/>
          <a:stretch>
            <a:fillRect/>
          </a:stretch>
        </p:blipFill>
        <p:spPr bwMode="auto">
          <a:xfrm>
            <a:off x="251520" y="692696"/>
            <a:ext cx="15076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8" cstate="print"/>
          <a:srcRect l="34649" t="38366" r="35426" b="28034"/>
          <a:stretch>
            <a:fillRect/>
          </a:stretch>
        </p:blipFill>
        <p:spPr bwMode="auto">
          <a:xfrm>
            <a:off x="251520" y="2564904"/>
            <a:ext cx="28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9" cstate="print"/>
          <a:srcRect l="27163" t="33200" r="29919" b="19900"/>
          <a:stretch>
            <a:fillRect/>
          </a:stretch>
        </p:blipFill>
        <p:spPr bwMode="auto">
          <a:xfrm>
            <a:off x="251520" y="4437112"/>
            <a:ext cx="29283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12</Words>
  <Application>Microsoft Office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alessandro.devita</dc:creator>
  <cp:lastModifiedBy>alessandro.devita</cp:lastModifiedBy>
  <cp:revision>145</cp:revision>
  <dcterms:created xsi:type="dcterms:W3CDTF">2020-09-01T08:32:22Z</dcterms:created>
  <dcterms:modified xsi:type="dcterms:W3CDTF">2022-06-27T08:09:26Z</dcterms:modified>
</cp:coreProperties>
</file>